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4"/>
  </p:notesMasterIdLst>
  <p:handoutMasterIdLst>
    <p:handoutMasterId r:id="rId15"/>
  </p:handoutMasterIdLst>
  <p:sldIdLst>
    <p:sldId id="1221" r:id="rId2"/>
    <p:sldId id="1222" r:id="rId3"/>
    <p:sldId id="1223" r:id="rId4"/>
    <p:sldId id="1224" r:id="rId5"/>
    <p:sldId id="1225" r:id="rId6"/>
    <p:sldId id="1226" r:id="rId7"/>
    <p:sldId id="1227" r:id="rId8"/>
    <p:sldId id="1228" r:id="rId9"/>
    <p:sldId id="1229" r:id="rId10"/>
    <p:sldId id="1231" r:id="rId11"/>
    <p:sldId id="1232" r:id="rId12"/>
    <p:sldId id="12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590"/>
    <a:srgbClr val="1D5756"/>
    <a:srgbClr val="414448"/>
    <a:srgbClr val="008546"/>
    <a:srgbClr val="11779F"/>
    <a:srgbClr val="008145"/>
    <a:srgbClr val="008245"/>
    <a:srgbClr val="46A5D0"/>
    <a:srgbClr val="209C68"/>
    <a:srgbClr val="009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4286" autoAdjust="0"/>
  </p:normalViewPr>
  <p:slideViewPr>
    <p:cSldViewPr snapToGrid="0">
      <p:cViewPr varScale="1">
        <p:scale>
          <a:sx n="120" d="100"/>
          <a:sy n="120" d="100"/>
        </p:scale>
        <p:origin x="10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B9BDB-95D9-4857-B107-7CA83FED9C4C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AEE0-9749-4BD7-B7FC-12554BAF8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7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12165-92D0-463B-A3E4-FB6AF2C56D6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E9658-764D-4605-ACCA-88351D05C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0853-C577-D0F7-054B-6382205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2205"/>
            <a:ext cx="10515600" cy="870118"/>
          </a:xfrm>
        </p:spPr>
        <p:txBody>
          <a:bodyPr anchor="t"/>
          <a:lstStyle>
            <a:lvl1pPr>
              <a:defRPr>
                <a:latin typeface="Lato Black" panose="020F0A02020204030203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1E65294-748F-D03C-E3F9-6AA00EA3C3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3" b="4321"/>
          <a:stretch/>
        </p:blipFill>
        <p:spPr>
          <a:xfrm>
            <a:off x="4312920" y="869729"/>
            <a:ext cx="3566160" cy="3383280"/>
          </a:xfrm>
          <a:prstGeom prst="rect">
            <a:avLst/>
          </a:prstGeom>
          <a:noFill/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67C40-582E-8941-7C62-EA4C87A667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5973" y="5572640"/>
            <a:ext cx="8980054" cy="914400"/>
          </a:xfrm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</a:lstStyle>
          <a:p>
            <a:pPr lvl="0"/>
            <a:r>
              <a:rPr lang="en-US" dirty="0"/>
              <a:t>Add a subtitle here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2997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93A02B07-87D2-3BB8-1234-0231AEA898D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41363" y="1493838"/>
            <a:ext cx="10709275" cy="4805362"/>
          </a:xfrm>
        </p:spPr>
        <p:txBody>
          <a:bodyPr/>
          <a:lstStyle/>
          <a:p>
            <a:endParaRPr lang="en-P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973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12">
            <a:extLst>
              <a:ext uri="{FF2B5EF4-FFF2-40B4-BE49-F238E27FC236}">
                <a16:creationId xmlns:a16="http://schemas.microsoft.com/office/drawing/2014/main" id="{6289E92A-578D-26A9-8E50-DC47F3FD77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8764" y="3480380"/>
            <a:ext cx="3860800" cy="2336220"/>
          </a:xfr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br>
              <a:rPr lang="en-US" dirty="0"/>
            </a:b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Sanctus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</a:t>
            </a:r>
            <a:endParaRPr lang="en-P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04C50-BBDD-2ED9-FC29-D5DEAC202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2403" y="1497443"/>
            <a:ext cx="4152743" cy="153157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rgbClr val="1D5756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Highlighted US Map</a:t>
            </a:r>
            <a:endParaRPr lang="en-PK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3FCDD3-E5DE-1601-B32C-B95230DDD2CB}"/>
              </a:ext>
            </a:extLst>
          </p:cNvPr>
          <p:cNvSpPr/>
          <p:nvPr userDrawn="1"/>
        </p:nvSpPr>
        <p:spPr>
          <a:xfrm>
            <a:off x="1144643" y="3093622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87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art Placeholder 20">
            <a:extLst>
              <a:ext uri="{FF2B5EF4-FFF2-40B4-BE49-F238E27FC236}">
                <a16:creationId xmlns:a16="http://schemas.microsoft.com/office/drawing/2014/main" id="{A3058335-3A7E-D8FC-0FFC-E511E103FB2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48961" y="690563"/>
            <a:ext cx="5933440" cy="5259387"/>
          </a:xfrm>
        </p:spPr>
        <p:txBody>
          <a:bodyPr/>
          <a:lstStyle/>
          <a:p>
            <a:endParaRPr lang="en-PK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08EC2FE1-4857-9585-B4A6-CC9C13D2F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1775" y="4808159"/>
            <a:ext cx="3513099" cy="862617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endParaRPr lang="en-PK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F57E5134-6C34-38E4-87F6-CF52DC4521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1775" y="4462331"/>
            <a:ext cx="3513099" cy="270809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4D9590"/>
                </a:solidFill>
              </a:defRPr>
            </a:lvl1pPr>
          </a:lstStyle>
          <a:p>
            <a:pPr lvl="0"/>
            <a:r>
              <a:rPr lang="en-US" dirty="0"/>
              <a:t>SUBTITLE HERE</a:t>
            </a:r>
            <a:endParaRPr lang="en-PK" dirty="0"/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55525397-7535-5458-4657-5094DF6975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1775" y="3378419"/>
            <a:ext cx="3513099" cy="862617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endParaRPr lang="en-PK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F710AB3F-50A7-CA10-CDDC-4CA770A33C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1775" y="3032591"/>
            <a:ext cx="3513099" cy="270809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4D9590"/>
                </a:solidFill>
              </a:defRPr>
            </a:lvl1pPr>
          </a:lstStyle>
          <a:p>
            <a:pPr lvl="0"/>
            <a:r>
              <a:rPr lang="en-US" dirty="0"/>
              <a:t>SUBTITLE HERE</a:t>
            </a:r>
            <a:endParaRPr lang="en-PK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8FB753C-380F-07D8-0703-FB05251A6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973" y="1097069"/>
            <a:ext cx="4152743" cy="153157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rgbClr val="1D5756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Line Chart Title</a:t>
            </a:r>
            <a:endParaRPr lang="en-PK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443C6E-AC52-7266-DE57-A444C1446D53}"/>
              </a:ext>
            </a:extLst>
          </p:cNvPr>
          <p:cNvSpPr/>
          <p:nvPr userDrawn="1"/>
        </p:nvSpPr>
        <p:spPr>
          <a:xfrm>
            <a:off x="1100038" y="2679301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3926541"/>
          </a:xfrm>
          <a:custGeom>
            <a:avLst/>
            <a:gdLst>
              <a:gd name="connsiteX0" fmla="*/ 0 w 12192000"/>
              <a:gd name="connsiteY0" fmla="*/ 0 h 3926541"/>
              <a:gd name="connsiteX1" fmla="*/ 12192000 w 12192000"/>
              <a:gd name="connsiteY1" fmla="*/ 0 h 3926541"/>
              <a:gd name="connsiteX2" fmla="*/ 12192000 w 12192000"/>
              <a:gd name="connsiteY2" fmla="*/ 3926541 h 3926541"/>
              <a:gd name="connsiteX3" fmla="*/ 0 w 12192000"/>
              <a:gd name="connsiteY3" fmla="*/ 3926541 h 392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926541">
                <a:moveTo>
                  <a:pt x="0" y="0"/>
                </a:moveTo>
                <a:lnTo>
                  <a:pt x="12192000" y="0"/>
                </a:lnTo>
                <a:lnTo>
                  <a:pt x="12192000" y="3926541"/>
                </a:lnTo>
                <a:lnTo>
                  <a:pt x="0" y="39265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46E487-3F33-B16D-AD57-38C3A2B45DF5}"/>
              </a:ext>
            </a:extLst>
          </p:cNvPr>
          <p:cNvSpPr/>
          <p:nvPr userDrawn="1"/>
        </p:nvSpPr>
        <p:spPr>
          <a:xfrm>
            <a:off x="5531528" y="5101259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1E14D-FF6E-E4DD-BF44-4B6FB3EE9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29511"/>
            <a:ext cx="10515600" cy="870118"/>
          </a:xfrm>
        </p:spPr>
        <p:txBody>
          <a:bodyPr anchor="t"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Write a Title Here</a:t>
            </a:r>
            <a:endParaRPr lang="en-PK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0BE52534-D605-EA1B-63F3-703A61CD8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5499731"/>
            <a:ext cx="73533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sed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1028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DC82B5D0-2B61-4374-7920-172D25C21F8A}"/>
              </a:ext>
            </a:extLst>
          </p:cNvPr>
          <p:cNvSpPr/>
          <p:nvPr userDrawn="1"/>
        </p:nvSpPr>
        <p:spPr>
          <a:xfrm>
            <a:off x="-2530394" y="-375949"/>
            <a:ext cx="7609900" cy="7609898"/>
          </a:xfrm>
          <a:prstGeom prst="ellipse">
            <a:avLst/>
          </a:prstGeom>
          <a:noFill/>
          <a:ln w="6350">
            <a:solidFill>
              <a:schemeClr val="bg1">
                <a:lumMod val="8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>
          <a:xfrm>
            <a:off x="3875649" y="4832253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4459459" y="2841675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3875649" y="851096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5CA9EB-9E6F-1317-8570-2B72D28405BB}"/>
              </a:ext>
            </a:extLst>
          </p:cNvPr>
          <p:cNvSpPr/>
          <p:nvPr userDrawn="1"/>
        </p:nvSpPr>
        <p:spPr>
          <a:xfrm>
            <a:off x="710084" y="4398496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615F13F7-3E3D-E93F-01D0-9B05E0DC3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124" y="2645322"/>
            <a:ext cx="2982028" cy="1639758"/>
          </a:xfrm>
        </p:spPr>
        <p:txBody>
          <a:bodyPr anchor="t">
            <a:normAutofit/>
          </a:bodyPr>
          <a:lstStyle>
            <a:lvl1pPr algn="l">
              <a:defRPr sz="36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ADD</a:t>
            </a:r>
            <a:br>
              <a:rPr lang="en-US" dirty="0"/>
            </a:br>
            <a:r>
              <a:rPr lang="en-US" dirty="0"/>
              <a:t>A TITLE</a:t>
            </a:r>
            <a:br>
              <a:rPr lang="en-US" dirty="0"/>
            </a:br>
            <a:r>
              <a:rPr lang="en-US" dirty="0"/>
              <a:t>HERE</a:t>
            </a:r>
            <a:endParaRPr lang="en-PK" dirty="0"/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B3AB2FCA-ED3E-5289-7C00-6B9840A58D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6586" y="1313053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6D6DA560-D598-07AB-8371-6FDE9257B9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18164" y="827771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EB4E1989-D82C-DEE3-947E-8D6DDA70D4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16586" y="5296607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58F73B36-A2AA-58F1-B0F0-4DE305F10D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18164" y="4811325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  <p:sp>
        <p:nvSpPr>
          <p:cNvPr id="41" name="Text Placeholder 12">
            <a:extLst>
              <a:ext uri="{FF2B5EF4-FFF2-40B4-BE49-F238E27FC236}">
                <a16:creationId xmlns:a16="http://schemas.microsoft.com/office/drawing/2014/main" id="{4F297A9A-68D3-7E97-4ED8-CD2FE81C87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706" y="3309234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F54EECC0-A700-70AF-64FD-E7DE08B7F4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7284" y="2823952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1504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Blank">
    <p:bg>
      <p:bgPr>
        <a:gradFill>
          <a:gsLst>
            <a:gs pos="0">
              <a:schemeClr val="accent3"/>
            </a:gs>
            <a:gs pos="99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461747" y="1514938"/>
            <a:ext cx="1268506" cy="1268506"/>
          </a:xfrm>
          <a:custGeom>
            <a:avLst/>
            <a:gdLst>
              <a:gd name="connsiteX0" fmla="*/ 634253 w 1268506"/>
              <a:gd name="connsiteY0" fmla="*/ 0 h 1268506"/>
              <a:gd name="connsiteX1" fmla="*/ 1268506 w 1268506"/>
              <a:gd name="connsiteY1" fmla="*/ 634253 h 1268506"/>
              <a:gd name="connsiteX2" fmla="*/ 634253 w 1268506"/>
              <a:gd name="connsiteY2" fmla="*/ 1268506 h 1268506"/>
              <a:gd name="connsiteX3" fmla="*/ 0 w 1268506"/>
              <a:gd name="connsiteY3" fmla="*/ 634253 h 1268506"/>
              <a:gd name="connsiteX4" fmla="*/ 634253 w 1268506"/>
              <a:gd name="connsiteY4" fmla="*/ 0 h 12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8506" h="1268506">
                <a:moveTo>
                  <a:pt x="634253" y="0"/>
                </a:moveTo>
                <a:cubicBezTo>
                  <a:pt x="984541" y="0"/>
                  <a:pt x="1268506" y="283965"/>
                  <a:pt x="1268506" y="634253"/>
                </a:cubicBezTo>
                <a:cubicBezTo>
                  <a:pt x="1268506" y="984541"/>
                  <a:pt x="984541" y="1268506"/>
                  <a:pt x="634253" y="1268506"/>
                </a:cubicBezTo>
                <a:cubicBezTo>
                  <a:pt x="283965" y="1268506"/>
                  <a:pt x="0" y="984541"/>
                  <a:pt x="0" y="634253"/>
                </a:cubicBezTo>
                <a:cubicBezTo>
                  <a:pt x="0" y="283965"/>
                  <a:pt x="283965" y="0"/>
                  <a:pt x="63425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447FD0-0ACD-BDD4-B6C0-CA6C3987A67B}"/>
              </a:ext>
            </a:extLst>
          </p:cNvPr>
          <p:cNvSpPr/>
          <p:nvPr userDrawn="1"/>
        </p:nvSpPr>
        <p:spPr>
          <a:xfrm>
            <a:off x="609600" y="590843"/>
            <a:ext cx="10972800" cy="5676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E76261-2798-959E-9635-E616918341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9812" y="5035790"/>
            <a:ext cx="8592377" cy="498249"/>
          </a:xfrm>
        </p:spPr>
        <p:txBody>
          <a:bodyPr>
            <a:normAutofit/>
          </a:bodyPr>
          <a:lstStyle>
            <a:lvl1pPr marL="0" indent="0" algn="ctr">
              <a:lnSpc>
                <a:spcPts val="4500"/>
              </a:lnSpc>
              <a:buNone/>
              <a:defRPr sz="1200" b="1" kern="1600" spc="110" baseline="0">
                <a:solidFill>
                  <a:srgbClr val="4D9590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NAME HERE</a:t>
            </a:r>
            <a:endParaRPr lang="en-PK" dirty="0"/>
          </a:p>
        </p:txBody>
      </p:sp>
      <p:sp>
        <p:nvSpPr>
          <p:cNvPr id="10" name="Freeform 98">
            <a:extLst>
              <a:ext uri="{FF2B5EF4-FFF2-40B4-BE49-F238E27FC236}">
                <a16:creationId xmlns:a16="http://schemas.microsoft.com/office/drawing/2014/main" id="{362DAF2F-72E6-2DBA-7110-D9A5B7E43841}"/>
              </a:ext>
            </a:extLst>
          </p:cNvPr>
          <p:cNvSpPr>
            <a:spLocks noEditPoints="1"/>
          </p:cNvSpPr>
          <p:nvPr userDrawn="1"/>
        </p:nvSpPr>
        <p:spPr bwMode="auto">
          <a:xfrm rot="10800000">
            <a:off x="2347549" y="2557766"/>
            <a:ext cx="921434" cy="779152"/>
          </a:xfrm>
          <a:custGeom>
            <a:avLst/>
            <a:gdLst>
              <a:gd name="T0" fmla="*/ 99383 w 63"/>
              <a:gd name="T1" fmla="*/ 117115 h 53"/>
              <a:gd name="T2" fmla="*/ 30843 w 63"/>
              <a:gd name="T3" fmla="*/ 182562 h 53"/>
              <a:gd name="T4" fmla="*/ 23989 w 63"/>
              <a:gd name="T5" fmla="*/ 182562 h 53"/>
              <a:gd name="T6" fmla="*/ 17135 w 63"/>
              <a:gd name="T7" fmla="*/ 175673 h 53"/>
              <a:gd name="T8" fmla="*/ 17135 w 63"/>
              <a:gd name="T9" fmla="*/ 158450 h 53"/>
              <a:gd name="T10" fmla="*/ 23989 w 63"/>
              <a:gd name="T11" fmla="*/ 148116 h 53"/>
              <a:gd name="T12" fmla="*/ 30843 w 63"/>
              <a:gd name="T13" fmla="*/ 148116 h 53"/>
              <a:gd name="T14" fmla="*/ 65113 w 63"/>
              <a:gd name="T15" fmla="*/ 117115 h 53"/>
              <a:gd name="T16" fmla="*/ 65113 w 63"/>
              <a:gd name="T17" fmla="*/ 110226 h 53"/>
              <a:gd name="T18" fmla="*/ 54832 w 63"/>
              <a:gd name="T19" fmla="*/ 99892 h 53"/>
              <a:gd name="T20" fmla="*/ 23989 w 63"/>
              <a:gd name="T21" fmla="*/ 99892 h 53"/>
              <a:gd name="T22" fmla="*/ 0 w 63"/>
              <a:gd name="T23" fmla="*/ 72336 h 53"/>
              <a:gd name="T24" fmla="*/ 0 w 63"/>
              <a:gd name="T25" fmla="*/ 24112 h 53"/>
              <a:gd name="T26" fmla="*/ 23989 w 63"/>
              <a:gd name="T27" fmla="*/ 0 h 53"/>
              <a:gd name="T28" fmla="*/ 75394 w 63"/>
              <a:gd name="T29" fmla="*/ 0 h 53"/>
              <a:gd name="T30" fmla="*/ 99383 w 63"/>
              <a:gd name="T31" fmla="*/ 24112 h 53"/>
              <a:gd name="T32" fmla="*/ 99383 w 63"/>
              <a:gd name="T33" fmla="*/ 117115 h 53"/>
              <a:gd name="T34" fmla="*/ 215900 w 63"/>
              <a:gd name="T35" fmla="*/ 117115 h 53"/>
              <a:gd name="T36" fmla="*/ 147360 w 63"/>
              <a:gd name="T37" fmla="*/ 182562 h 53"/>
              <a:gd name="T38" fmla="*/ 140506 w 63"/>
              <a:gd name="T39" fmla="*/ 182562 h 53"/>
              <a:gd name="T40" fmla="*/ 133652 w 63"/>
              <a:gd name="T41" fmla="*/ 175673 h 53"/>
              <a:gd name="T42" fmla="*/ 133652 w 63"/>
              <a:gd name="T43" fmla="*/ 158450 h 53"/>
              <a:gd name="T44" fmla="*/ 140506 w 63"/>
              <a:gd name="T45" fmla="*/ 148116 h 53"/>
              <a:gd name="T46" fmla="*/ 147360 w 63"/>
              <a:gd name="T47" fmla="*/ 148116 h 53"/>
              <a:gd name="T48" fmla="*/ 181630 w 63"/>
              <a:gd name="T49" fmla="*/ 117115 h 53"/>
              <a:gd name="T50" fmla="*/ 181630 w 63"/>
              <a:gd name="T51" fmla="*/ 110226 h 53"/>
              <a:gd name="T52" fmla="*/ 171349 w 63"/>
              <a:gd name="T53" fmla="*/ 99892 h 53"/>
              <a:gd name="T54" fmla="*/ 140506 w 63"/>
              <a:gd name="T55" fmla="*/ 99892 h 53"/>
              <a:gd name="T56" fmla="*/ 116517 w 63"/>
              <a:gd name="T57" fmla="*/ 72336 h 53"/>
              <a:gd name="T58" fmla="*/ 116517 w 63"/>
              <a:gd name="T59" fmla="*/ 24112 h 53"/>
              <a:gd name="T60" fmla="*/ 140506 w 63"/>
              <a:gd name="T61" fmla="*/ 0 h 53"/>
              <a:gd name="T62" fmla="*/ 191911 w 63"/>
              <a:gd name="T63" fmla="*/ 0 h 53"/>
              <a:gd name="T64" fmla="*/ 215900 w 63"/>
              <a:gd name="T65" fmla="*/ 24112 h 53"/>
              <a:gd name="T66" fmla="*/ 215900 w 63"/>
              <a:gd name="T67" fmla="*/ 117115 h 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" h="53">
                <a:moveTo>
                  <a:pt x="29" y="34"/>
                </a:moveTo>
                <a:cubicBezTo>
                  <a:pt x="29" y="44"/>
                  <a:pt x="20" y="53"/>
                  <a:pt x="9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3"/>
                  <a:pt x="5" y="52"/>
                  <a:pt x="5" y="51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4"/>
                  <a:pt x="6" y="43"/>
                  <a:pt x="7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5" y="43"/>
                  <a:pt x="19" y="39"/>
                  <a:pt x="19" y="34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0"/>
                  <a:pt x="18" y="29"/>
                  <a:pt x="1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25"/>
                  <a:pt x="0" y="21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6" y="0"/>
                  <a:pt x="29" y="3"/>
                  <a:pt x="29" y="7"/>
                </a:cubicBezTo>
                <a:lnTo>
                  <a:pt x="29" y="34"/>
                </a:lnTo>
                <a:close/>
                <a:moveTo>
                  <a:pt x="63" y="34"/>
                </a:moveTo>
                <a:cubicBezTo>
                  <a:pt x="63" y="44"/>
                  <a:pt x="54" y="53"/>
                  <a:pt x="43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0" y="53"/>
                  <a:pt x="39" y="52"/>
                  <a:pt x="39" y="51"/>
                </a:cubicBezTo>
                <a:cubicBezTo>
                  <a:pt x="39" y="46"/>
                  <a:pt x="39" y="46"/>
                  <a:pt x="39" y="46"/>
                </a:cubicBezTo>
                <a:cubicBezTo>
                  <a:pt x="39" y="44"/>
                  <a:pt x="40" y="43"/>
                  <a:pt x="41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9" y="43"/>
                  <a:pt x="53" y="39"/>
                  <a:pt x="53" y="34"/>
                </a:cubicBezTo>
                <a:cubicBezTo>
                  <a:pt x="53" y="32"/>
                  <a:pt x="53" y="32"/>
                  <a:pt x="53" y="32"/>
                </a:cubicBezTo>
                <a:cubicBezTo>
                  <a:pt x="53" y="30"/>
                  <a:pt x="52" y="29"/>
                  <a:pt x="50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37" y="29"/>
                  <a:pt x="34" y="25"/>
                  <a:pt x="34" y="21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3"/>
                  <a:pt x="37" y="0"/>
                  <a:pt x="4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3" y="3"/>
                  <a:pt x="63" y="7"/>
                </a:cubicBezTo>
                <a:lnTo>
                  <a:pt x="63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C6DC6-6301-94C1-E9C5-44840EC4C3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9812" y="2947342"/>
            <a:ext cx="8592377" cy="2395720"/>
          </a:xfrm>
        </p:spPr>
        <p:txBody>
          <a:bodyPr/>
          <a:lstStyle>
            <a:lvl1pPr marL="0" indent="0" algn="ctr">
              <a:lnSpc>
                <a:spcPts val="4500"/>
              </a:lnSpc>
              <a:buNone/>
              <a:defRPr>
                <a:latin typeface="Lato Light" panose="020F0302020204030203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turpis</a:t>
            </a:r>
            <a:r>
              <a:rPr lang="en-US" dirty="0"/>
              <a:t> in lacinia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mi auctor ligula,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830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541478" y="0"/>
            <a:ext cx="5040923" cy="5085471"/>
          </a:xfrm>
          <a:custGeom>
            <a:avLst/>
            <a:gdLst>
              <a:gd name="connsiteX0" fmla="*/ 0 w 5040923"/>
              <a:gd name="connsiteY0" fmla="*/ 0 h 5085471"/>
              <a:gd name="connsiteX1" fmla="*/ 5040923 w 5040923"/>
              <a:gd name="connsiteY1" fmla="*/ 0 h 5085471"/>
              <a:gd name="connsiteX2" fmla="*/ 5040923 w 5040923"/>
              <a:gd name="connsiteY2" fmla="*/ 5085471 h 5085471"/>
              <a:gd name="connsiteX3" fmla="*/ 0 w 5040923"/>
              <a:gd name="connsiteY3" fmla="*/ 5085471 h 508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0923" h="5085471">
                <a:moveTo>
                  <a:pt x="0" y="0"/>
                </a:moveTo>
                <a:lnTo>
                  <a:pt x="5040923" y="0"/>
                </a:lnTo>
                <a:lnTo>
                  <a:pt x="5040923" y="5085471"/>
                </a:lnTo>
                <a:lnTo>
                  <a:pt x="0" y="50854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9E6BB0-089D-181D-D06C-B5222CA87BAF}"/>
              </a:ext>
            </a:extLst>
          </p:cNvPr>
          <p:cNvSpPr/>
          <p:nvPr userDrawn="1"/>
        </p:nvSpPr>
        <p:spPr>
          <a:xfrm>
            <a:off x="2427372" y="3045448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751665C-ADF0-DE69-B041-EE8AB325C3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7922" y="1449708"/>
            <a:ext cx="3738078" cy="1501836"/>
          </a:xfrm>
        </p:spPr>
        <p:txBody>
          <a:bodyPr anchor="t"/>
          <a:lstStyle>
            <a:lvl1pPr algn="l"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Add a Title Here</a:t>
            </a:r>
            <a:endParaRPr lang="en-PK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6798888-4144-CF77-A297-4A6816DF2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6" y="3623311"/>
            <a:ext cx="5330834" cy="2118080"/>
          </a:xfr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br>
              <a:rPr lang="en-US" dirty="0"/>
            </a:br>
            <a:r>
              <a:rPr lang="en-US" dirty="0" err="1"/>
              <a:t>elit</a:t>
            </a:r>
            <a:r>
              <a:rPr lang="en-US" dirty="0"/>
              <a:t>.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non.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Sed mi diam, </a:t>
            </a:r>
            <a:r>
              <a:rPr lang="en-US" dirty="0" err="1"/>
              <a:t>tempor</a:t>
            </a:r>
            <a:r>
              <a:rPr lang="en-US" dirty="0"/>
              <a:t> non convallis in, </a:t>
            </a:r>
            <a:r>
              <a:rPr lang="en-US" dirty="0" err="1"/>
              <a:t>venenatis</a:t>
            </a:r>
            <a:r>
              <a:rPr lang="en-US" dirty="0"/>
              <a:t> at </a:t>
            </a:r>
            <a:r>
              <a:rPr lang="en-US" dirty="0" err="1"/>
              <a:t>sem</a:t>
            </a:r>
            <a:r>
              <a:rPr lang="en-US" dirty="0"/>
              <a:t> Donec non vestibulum </a:t>
            </a:r>
            <a:r>
              <a:rPr lang="en-US" dirty="0" err="1"/>
              <a:t>nunc</a:t>
            </a:r>
            <a:r>
              <a:rPr lang="en-US" dirty="0"/>
              <a:t>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468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8153400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8162043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 hasCustomPrompt="1"/>
          </p:nvPr>
        </p:nvSpPr>
        <p:spPr>
          <a:xfrm>
            <a:off x="139148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150595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 hasCustomPrompt="1"/>
          </p:nvPr>
        </p:nvSpPr>
        <p:spPr>
          <a:xfrm>
            <a:off x="4150595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39148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962EB5-2A59-8276-3478-A44D6F6C52D2}"/>
              </a:ext>
            </a:extLst>
          </p:cNvPr>
          <p:cNvSpPr/>
          <p:nvPr userDrawn="1"/>
        </p:nvSpPr>
        <p:spPr>
          <a:xfrm>
            <a:off x="5531528" y="5101259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F8D0A7-C9F9-9BD2-E102-79B51E744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29511"/>
            <a:ext cx="10515600" cy="870118"/>
          </a:xfrm>
        </p:spPr>
        <p:txBody>
          <a:bodyPr anchor="t"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Write a Title Here</a:t>
            </a:r>
            <a:endParaRPr lang="en-PK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3E4A2CCC-5545-D1E7-742C-BBD2164A7C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5499731"/>
            <a:ext cx="73533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sed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1630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B7DCB85-9E92-B3DB-3BD1-AB51D1EAD8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24274" y="3467558"/>
            <a:ext cx="3165259" cy="2130602"/>
          </a:xfrm>
        </p:spPr>
        <p:txBody>
          <a:bodyPr>
            <a:noAutofit/>
          </a:bodyPr>
          <a:lstStyle>
            <a:lvl1pPr marL="0" indent="0" algn="l">
              <a:lnSpc>
                <a:spcPts val="23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endParaRPr lang="en-PK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64012" y="3515518"/>
            <a:ext cx="3421869" cy="3181119"/>
          </a:xfrm>
          <a:custGeom>
            <a:avLst/>
            <a:gdLst>
              <a:gd name="connsiteX0" fmla="*/ 0 w 3421869"/>
              <a:gd name="connsiteY0" fmla="*/ 0 h 3181119"/>
              <a:gd name="connsiteX1" fmla="*/ 3421869 w 3421869"/>
              <a:gd name="connsiteY1" fmla="*/ 0 h 3181119"/>
              <a:gd name="connsiteX2" fmla="*/ 3421869 w 3421869"/>
              <a:gd name="connsiteY2" fmla="*/ 3181119 h 3181119"/>
              <a:gd name="connsiteX3" fmla="*/ 0 w 3421869"/>
              <a:gd name="connsiteY3" fmla="*/ 3181119 h 318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3181119">
                <a:moveTo>
                  <a:pt x="0" y="0"/>
                </a:moveTo>
                <a:lnTo>
                  <a:pt x="3421869" y="0"/>
                </a:lnTo>
                <a:lnTo>
                  <a:pt x="3421869" y="3181119"/>
                </a:lnTo>
                <a:lnTo>
                  <a:pt x="0" y="31811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751729" y="161365"/>
            <a:ext cx="3421869" cy="6535024"/>
          </a:xfrm>
          <a:custGeom>
            <a:avLst/>
            <a:gdLst>
              <a:gd name="connsiteX0" fmla="*/ 0 w 3421869"/>
              <a:gd name="connsiteY0" fmla="*/ 0 h 6535024"/>
              <a:gd name="connsiteX1" fmla="*/ 3421869 w 3421869"/>
              <a:gd name="connsiteY1" fmla="*/ 0 h 6535024"/>
              <a:gd name="connsiteX2" fmla="*/ 3421869 w 3421869"/>
              <a:gd name="connsiteY2" fmla="*/ 6535024 h 6535024"/>
              <a:gd name="connsiteX3" fmla="*/ 0 w 3421869"/>
              <a:gd name="connsiteY3" fmla="*/ 6535024 h 653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6535024">
                <a:moveTo>
                  <a:pt x="0" y="0"/>
                </a:moveTo>
                <a:lnTo>
                  <a:pt x="3421869" y="0"/>
                </a:lnTo>
                <a:lnTo>
                  <a:pt x="3421869" y="6535024"/>
                </a:lnTo>
                <a:lnTo>
                  <a:pt x="0" y="65350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164012" y="161367"/>
            <a:ext cx="3421869" cy="3181119"/>
          </a:xfrm>
          <a:custGeom>
            <a:avLst/>
            <a:gdLst>
              <a:gd name="connsiteX0" fmla="*/ 0 w 3421869"/>
              <a:gd name="connsiteY0" fmla="*/ 0 h 3181119"/>
              <a:gd name="connsiteX1" fmla="*/ 3421869 w 3421869"/>
              <a:gd name="connsiteY1" fmla="*/ 0 h 3181119"/>
              <a:gd name="connsiteX2" fmla="*/ 3421869 w 3421869"/>
              <a:gd name="connsiteY2" fmla="*/ 3181119 h 3181119"/>
              <a:gd name="connsiteX3" fmla="*/ 0 w 3421869"/>
              <a:gd name="connsiteY3" fmla="*/ 3181119 h 318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3181119">
                <a:moveTo>
                  <a:pt x="0" y="0"/>
                </a:moveTo>
                <a:lnTo>
                  <a:pt x="3421869" y="0"/>
                </a:lnTo>
                <a:lnTo>
                  <a:pt x="3421869" y="3181119"/>
                </a:lnTo>
                <a:lnTo>
                  <a:pt x="0" y="31811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25A23-B511-D428-DE91-D47BCD563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5306" y="1302439"/>
            <a:ext cx="4854388" cy="1571850"/>
          </a:xfrm>
          <a:solidFill>
            <a:schemeClr val="bg1"/>
          </a:solidFill>
        </p:spPr>
        <p:txBody>
          <a:bodyPr anchor="t"/>
          <a:lstStyle>
            <a:lvl1pPr algn="l"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Three Pictures on the Slide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38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1B70E4-CC34-8C20-B6D1-19A478E4FA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48020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9EC059C0-8DD3-2652-736E-C63A6FBBAE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19133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63FC47C8-9D1B-FEF3-018C-47EAD53BA1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712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12192000" cy="3578087"/>
          </a:xfrm>
          <a:custGeom>
            <a:avLst/>
            <a:gdLst>
              <a:gd name="connsiteX0" fmla="*/ 0 w 12192000"/>
              <a:gd name="connsiteY0" fmla="*/ 0 h 3578087"/>
              <a:gd name="connsiteX1" fmla="*/ 12192000 w 12192000"/>
              <a:gd name="connsiteY1" fmla="*/ 0 h 3578087"/>
              <a:gd name="connsiteX2" fmla="*/ 12192000 w 12192000"/>
              <a:gd name="connsiteY2" fmla="*/ 3578087 h 3578087"/>
              <a:gd name="connsiteX3" fmla="*/ 0 w 12192000"/>
              <a:gd name="connsiteY3" fmla="*/ 3578087 h 357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578087">
                <a:moveTo>
                  <a:pt x="0" y="0"/>
                </a:moveTo>
                <a:lnTo>
                  <a:pt x="12192000" y="0"/>
                </a:lnTo>
                <a:lnTo>
                  <a:pt x="12192000" y="3578087"/>
                </a:lnTo>
                <a:lnTo>
                  <a:pt x="0" y="35780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0FE71F-DD07-10DE-491D-6FB3F9D090E0}"/>
              </a:ext>
            </a:extLst>
          </p:cNvPr>
          <p:cNvCxnSpPr/>
          <p:nvPr userDrawn="1"/>
        </p:nvCxnSpPr>
        <p:spPr>
          <a:xfrm>
            <a:off x="8857474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4749B5-5A36-5B42-2038-63E42783503A}"/>
              </a:ext>
            </a:extLst>
          </p:cNvPr>
          <p:cNvCxnSpPr/>
          <p:nvPr userDrawn="1"/>
        </p:nvCxnSpPr>
        <p:spPr>
          <a:xfrm>
            <a:off x="5120363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A91162-F712-2FE7-642B-CE828BECBD75}"/>
              </a:ext>
            </a:extLst>
          </p:cNvPr>
          <p:cNvCxnSpPr/>
          <p:nvPr userDrawn="1"/>
        </p:nvCxnSpPr>
        <p:spPr>
          <a:xfrm>
            <a:off x="1555529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AE464961-5031-1378-B2E4-E7D01C973B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2917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90D94CFA-4937-0353-0338-435855B4E5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44496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149B35BC-BE67-5D3A-6868-BFD5139E35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46441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8267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4D0A8A6-812A-3455-CBD2-071D8F0F31E1}"/>
              </a:ext>
            </a:extLst>
          </p:cNvPr>
          <p:cNvSpPr/>
          <p:nvPr userDrawn="1"/>
        </p:nvSpPr>
        <p:spPr>
          <a:xfrm>
            <a:off x="3167270" y="4992506"/>
            <a:ext cx="9024729" cy="1434797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3DF98F4D-4979-C2AE-AEB1-D14011CD7A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0416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448CDF2A-5893-BDF2-7B59-22018ECB8A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310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2AC30-E323-D11F-ADC4-C5AACEB377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000" y="1675509"/>
            <a:ext cx="2475582" cy="1945145"/>
          </a:xfrm>
        </p:spPr>
        <p:txBody>
          <a:bodyPr anchor="t">
            <a:noAutofit/>
          </a:bodyPr>
          <a:lstStyle>
            <a:lvl1pPr algn="l">
              <a:lnSpc>
                <a:spcPts val="4900"/>
              </a:lnSpc>
              <a:defRPr sz="4800">
                <a:solidFill>
                  <a:srgbClr val="1D5756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Meet the Team</a:t>
            </a:r>
            <a:endParaRPr lang="en-P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936B6-6DF6-F6D9-EFC5-A8E6CAB984E1}"/>
              </a:ext>
            </a:extLst>
          </p:cNvPr>
          <p:cNvSpPr/>
          <p:nvPr userDrawn="1"/>
        </p:nvSpPr>
        <p:spPr>
          <a:xfrm>
            <a:off x="3167270" y="479735"/>
            <a:ext cx="9024729" cy="4119645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3FF7D5-B188-73DC-CB64-D641579341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89" y="1164026"/>
            <a:ext cx="2077462" cy="3318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2B2B79-2796-F2A2-CE39-D9586E460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4" y="1173692"/>
            <a:ext cx="2056688" cy="32850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2DF0B5-A5C6-37A4-0AB8-3D069EBC8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425" y="1046920"/>
            <a:ext cx="2224095" cy="355246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25AE2A-6A0B-62D3-46C1-625FFE0139DF}"/>
              </a:ext>
            </a:extLst>
          </p:cNvPr>
          <p:cNvCxnSpPr/>
          <p:nvPr userDrawn="1"/>
        </p:nvCxnSpPr>
        <p:spPr>
          <a:xfrm>
            <a:off x="4372542" y="5565910"/>
            <a:ext cx="3445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EB155F-F10C-23D6-59F0-68ABA6898E07}"/>
              </a:ext>
            </a:extLst>
          </p:cNvPr>
          <p:cNvCxnSpPr/>
          <p:nvPr userDrawn="1"/>
        </p:nvCxnSpPr>
        <p:spPr>
          <a:xfrm>
            <a:off x="7436789" y="5565910"/>
            <a:ext cx="3445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CAA64A-F18C-668B-66E6-E6A995509E6C}"/>
              </a:ext>
            </a:extLst>
          </p:cNvPr>
          <p:cNvCxnSpPr/>
          <p:nvPr userDrawn="1"/>
        </p:nvCxnSpPr>
        <p:spPr>
          <a:xfrm>
            <a:off x="10540902" y="5565910"/>
            <a:ext cx="344557" cy="0"/>
          </a:xfrm>
          <a:prstGeom prst="line">
            <a:avLst/>
          </a:prstGeom>
          <a:ln w="28575">
            <a:solidFill>
              <a:srgbClr val="008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76B584F6-EEF9-CA6C-C1DF-6223DAA2E4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3" b="4321"/>
          <a:stretch/>
        </p:blipFill>
        <p:spPr>
          <a:xfrm>
            <a:off x="500743" y="4992506"/>
            <a:ext cx="1516421" cy="1438656"/>
          </a:xfrm>
          <a:prstGeom prst="rect">
            <a:avLst/>
          </a:prstGeom>
          <a:noFill/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FF28B-911B-6BEF-9525-D6DEAAFA4F61}"/>
              </a:ext>
            </a:extLst>
          </p:cNvPr>
          <p:cNvSpPr/>
          <p:nvPr userDrawn="1"/>
        </p:nvSpPr>
        <p:spPr>
          <a:xfrm>
            <a:off x="670361" y="3692220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39598A8D-455D-4904-974F-CC06857100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25460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78122343-A2D0-C2E1-11FB-6463E605DE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7354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7E0D70C-B41D-F133-D41E-4E69D341B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8711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3E5CB5DF-13B7-D574-9133-65FDFE2CDE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80605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8806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82A3-F511-8C4B-8A0C-FB5F209FE9F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C45D-02AE-8146-A432-0B492059C7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0721A60-ECF7-C713-459F-655233050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9DF7633-17C7-D69A-8FB6-3BC4F932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440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2" r:id="rId2"/>
    <p:sldLayoutId id="2147483843" r:id="rId3"/>
    <p:sldLayoutId id="2147483844" r:id="rId4"/>
    <p:sldLayoutId id="2147483845" r:id="rId5"/>
    <p:sldLayoutId id="2147483847" r:id="rId6"/>
    <p:sldLayoutId id="2147483848" r:id="rId7"/>
    <p:sldLayoutId id="2147483849" r:id="rId8"/>
    <p:sldLayoutId id="2147483815" r:id="rId9"/>
    <p:sldLayoutId id="2147483814" r:id="rId10"/>
    <p:sldLayoutId id="2147483850" r:id="rId11"/>
    <p:sldLayoutId id="214748385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800" b="1" kern="1200">
          <a:solidFill>
            <a:schemeClr val="accent1"/>
          </a:solidFill>
          <a:latin typeface="Lato" panose="020F0502020204030203" pitchFamily="34" charset="77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09A5-6B5A-E886-2BE0-055EC00F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CA93-26AD-CE80-A56F-33AC5E279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432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>
            <a:extLst>
              <a:ext uri="{FF2B5EF4-FFF2-40B4-BE49-F238E27FC236}">
                <a16:creationId xmlns:a16="http://schemas.microsoft.com/office/drawing/2014/main" id="{6DD0481C-00A3-29E3-FCEC-D9C06D53172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C04EEC-AD0F-BC03-9342-1B7D1533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104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59182E-052D-FBFD-1D56-468B658E92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ED4F2A-509D-D9BC-6E39-97798E61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2877A0-0C5E-5CB8-F10C-42E6DF74303C}"/>
              </a:ext>
            </a:extLst>
          </p:cNvPr>
          <p:cNvGrpSpPr/>
          <p:nvPr/>
        </p:nvGrpSpPr>
        <p:grpSpPr>
          <a:xfrm>
            <a:off x="5120657" y="1219202"/>
            <a:ext cx="6731540" cy="4400786"/>
            <a:chOff x="5157992" y="1665629"/>
            <a:chExt cx="2936367" cy="1919171"/>
          </a:xfrm>
          <a:solidFill>
            <a:schemeClr val="bg1">
              <a:lumMod val="85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91DC025-1571-996E-7D35-6E4404CF7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188" y="1665629"/>
              <a:ext cx="365958" cy="271518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58C1A43-CEE8-1F0F-3BDC-7D1DE91AE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595" y="2621841"/>
              <a:ext cx="384509" cy="394627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C1D3C43-1ADD-D663-90F4-23CDA7958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941" y="2696045"/>
              <a:ext cx="762272" cy="752153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B92632F-B41F-D23A-CF85-EC204E16E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602" y="2574620"/>
              <a:ext cx="369330" cy="435102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E0EC829-75E7-2EC5-397A-FCB5D6F1E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9212" y="2105790"/>
              <a:ext cx="433415" cy="750467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B71F0EA-60CC-9D1C-436F-AA591B7BA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358" y="2660630"/>
              <a:ext cx="473890" cy="25465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FFA2239-049E-621E-359C-3D45F881A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70" y="2454884"/>
              <a:ext cx="401373" cy="222611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4B93A80-6B6E-864B-323F-34AFA0F4F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748" y="2242392"/>
              <a:ext cx="446907" cy="225984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B28DD2-26A4-F80D-3BA0-A83A46CF6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239" y="2040019"/>
              <a:ext cx="384509" cy="2563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F66B687-4175-2FB6-EB60-CACB6BFDB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222" y="2058569"/>
              <a:ext cx="386195" cy="318738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7BB3E8A-E2C2-7EBC-EBE7-DFAE26919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77" y="1829213"/>
              <a:ext cx="359212" cy="231044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8E8FBA7-6BCB-1110-5DB4-63CB964FB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934" y="2348638"/>
              <a:ext cx="401373" cy="315365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09E3810-F8AD-34F8-5087-97403FDB6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6476" y="2235646"/>
              <a:ext cx="308619" cy="38619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C7D0CD-1134-5569-B111-B3C246AD6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094" y="2164816"/>
              <a:ext cx="354153" cy="53628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5A402C7-0E4B-EBB0-CF27-81C025694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001" y="1830900"/>
              <a:ext cx="440161" cy="372704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69278A0-51F5-806C-3D2D-9A2ED8FAD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2" y="1731400"/>
              <a:ext cx="325483" cy="532915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1ECBD52-D2C4-1D6E-12A7-F1FA1AE29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501" y="1743205"/>
              <a:ext cx="558212" cy="360899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C6A3831-EDA9-AADE-5785-CE1884095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045" y="1787053"/>
              <a:ext cx="197314" cy="315365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F37D248-0FFA-D423-6626-B3A1E8C86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596" y="2002918"/>
              <a:ext cx="408119" cy="300187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4577CA5E-4FE9-D9FF-BBC3-9FBEDC9DD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486" y="1982680"/>
              <a:ext cx="94441" cy="17033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93ED49C-1819-4B0F-4665-7BADBBCA7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689" y="1960756"/>
              <a:ext cx="84322" cy="18719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34D4A68C-002F-B6A0-4E16-999D7F42D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88426"/>
              <a:ext cx="94441" cy="86009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F7774EB9-5EE6-D08D-2FC3-B9EBB1CC3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970" y="2179993"/>
              <a:ext cx="40475" cy="52280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3EDF06B-B239-5776-1107-E6A26047B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19281"/>
              <a:ext cx="183822" cy="92755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DF7B50B8-50B8-E095-AEFF-6F607F585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6309" y="2205290"/>
              <a:ext cx="16864" cy="1180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F4A5F25-4D35-6A90-2D10-BFF0DA70C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817" y="2269376"/>
              <a:ext cx="70830" cy="15852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4ED2F9D6-1AAC-161B-B395-DE2F23D1A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326" y="2378994"/>
              <a:ext cx="55652" cy="910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29E3B8A3-0851-7453-9B41-B2D6E67AF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495" y="2227213"/>
              <a:ext cx="317051" cy="205746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E644951-AD86-E3A7-2F39-1D11E51CE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681" y="3051885"/>
              <a:ext cx="490754" cy="384509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B7D6A2B-9F1A-6520-18EE-41C754C86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545" y="2950697"/>
              <a:ext cx="306933" cy="271518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8D59785-36CB-F9F3-7981-43D5F5430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443" y="2707850"/>
              <a:ext cx="274890" cy="247908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F9998BF6-A49E-84AF-5F29-BA21CF43D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1664" y="2657257"/>
              <a:ext cx="465458" cy="151779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737598-3ECA-FA87-1917-767381112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207" y="2606663"/>
              <a:ext cx="465458" cy="205746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CF4A673-D1BD-A05D-3C8E-355BD6BDA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4749" y="2775308"/>
              <a:ext cx="286695" cy="308620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F4C4836-1CAD-D942-1A08-B136D0779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9190" y="2432960"/>
              <a:ext cx="418238" cy="234416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C5CD4DF3-BF13-5249-05E9-9F099B4B7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291" y="2750011"/>
              <a:ext cx="269831" cy="209119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87D4EC29-47EA-2A51-4523-413FE5EA7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8028" y="2788799"/>
              <a:ext cx="212492" cy="340661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C74CDF49-2AED-CFE7-882A-A6EE030B4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519" y="2800604"/>
              <a:ext cx="195628" cy="342348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9F8F5B5-8E14-BC14-78CC-392807E4C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9758" y="2387426"/>
              <a:ext cx="242848" cy="177077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5C140A00-F6D4-29E1-78BA-FA3ACCA80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350" y="2367189"/>
              <a:ext cx="249594" cy="246221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590D515-8613-6A1E-CE66-03B398821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5393" y="2498731"/>
              <a:ext cx="398000" cy="205746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DC696F7-E4F6-7E8B-8743-94D4D26ED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417" y="2426214"/>
              <a:ext cx="362585" cy="315365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22F3A99-21A8-61D0-5A30-9B5D697E7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332" y="1820781"/>
              <a:ext cx="350780" cy="408119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184FF3AB-A702-C06B-7B73-C7F46B9CA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032E9293-AA32-1A8A-2153-CAC74C6BF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90FFE8C-4356-7DB1-C1F6-959ED6684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444" y="1940519"/>
              <a:ext cx="409805" cy="38619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91C721F1-825B-118E-661A-A4EE00F30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079" y="1986053"/>
              <a:ext cx="286695" cy="305247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1D0F8F1-D857-867D-AD13-5919F91FF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003" y="2274434"/>
              <a:ext cx="229357" cy="263085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590BBB79-7D4B-A272-75F6-9B4011B1F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596" y="2319969"/>
              <a:ext cx="168644" cy="290068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3314897-5922-6A4D-BABC-0F4F8A969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028" y="2282867"/>
              <a:ext cx="217551" cy="381136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9F82CFB5-9AEB-7FC5-AF46-0800A2879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570" y="2198544"/>
              <a:ext cx="330543" cy="242848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CC062562-796A-E421-D2E8-38106C501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992" y="3013096"/>
              <a:ext cx="735560" cy="57170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67699D1E-2A99-6379-237D-66AA0830F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637" y="3282926"/>
              <a:ext cx="448593" cy="285010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227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A5D05B-693F-C59B-4601-E0AF0B0BF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FA0C5-22FF-AE4B-CF46-E18DF61216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F4363-CF44-E438-501B-DCFB974E02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31CEC-B705-0703-98A7-F83309E0F7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7D1AE93-E24C-FA96-80AF-E1613A1E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5D7ADE41-3097-524F-0172-206AD14C36A8}"/>
              </a:ext>
            </a:extLst>
          </p:cNvPr>
          <p:cNvSpPr>
            <a:spLocks noGrp="1"/>
          </p:cNvSpPr>
          <p:nvPr>
            <p:ph type="chart" sz="quarter" idx="4294967295"/>
          </p:nvPr>
        </p:nvSpPr>
        <p:spPr>
          <a:xfrm>
            <a:off x="5648961" y="690563"/>
            <a:ext cx="5933440" cy="5259387"/>
          </a:xfrm>
        </p:spPr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245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6925330-258E-2D78-5078-26B72AADF9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038EA4-AE9A-049A-0D3B-8F2300EB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41FFE-9244-AE54-3D60-C3E81DCC34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9309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826A56F-94AC-B218-C990-FF0B1B30F8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89A2B-DAA7-2FA8-1FA8-1EA2EEC678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B613870-AE4C-DAE3-ACD8-F0D910E378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6F105F-F01D-7509-1376-D8304421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27DF67-1333-C1E6-FDCE-B519E0813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C3FC34-4B09-84CE-291A-B6E5B9758A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12E0C7A-6BCB-1E13-3482-7D7126CE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702E81-8760-607C-23E3-1C022A3AF4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DB8EACA-B1F0-90FD-01E4-1C767976C3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993C175-7273-DDBB-0ACE-08944874EE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879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BA24414-94EC-7EF9-D84D-DF0689325F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FE08E-1F17-0593-AF3F-DE95B83308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36494-F1E2-F25A-DB59-EDA88CB006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25000" lnSpcReduction="20000"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8786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BD47944-59DA-0718-F366-75E72B2CF4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C5C439-9B57-B9ED-245A-E0178C66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109F3-F9E9-F00B-2127-838C3E4F1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5020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C12655D-5C01-4344-FD33-5DDB4D73D2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91968-52E9-872C-3FAE-7DBC74DCC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8F9DA5-597F-97A7-18CA-7DB5F88498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F0ED8C7-E06D-5A81-FE80-B04A1752C75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F70374A-E622-C627-967A-212D7806760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7282359-16B7-4A55-CCA1-B22609426C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8D84ACD-0E97-9325-2426-904F8DC6F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F531E1-4311-EE93-2EB4-B0EE3E6E00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4162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E633A6-B96E-0B76-B239-A6009D0AAA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06BFC-5BAC-8862-7DE2-57F16FA3BF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E4B208-8D2B-6DF2-F169-E9C1577C98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B75A98-756A-2ED9-5BC6-27D2DF9E5B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0DD05A-4236-3BDE-6890-A6062902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874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759087-90D8-914E-D55B-101D43E45C8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A5B7-27B9-86B7-D77F-720BBD66A9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3D962-6186-999F-6171-B65F322915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71EBD3-1734-D4A0-7589-E961B75E87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7A29AB-B14C-B530-FC38-F895D75030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E153CA-6F66-2539-C0AB-E308353A5D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113329-37AB-1D3C-16B2-E55A2500C1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2056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7639EF-93A6-43F8-878E-1887C97BB4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AABFF-62C4-CE5C-08CC-5FEF474F8F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6E0C4F-D050-A652-BC94-45CD4304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3AFD8-9C5B-EA8F-CDA7-E160C71357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8F0286-B31F-620D-B94F-1C1BDFCC02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BBC19C-7D32-07E3-0A01-4D30171788F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78104B9-6AC6-EACE-1476-C1F366BA40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833189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ANOMET 2024">
      <a:dk1>
        <a:srgbClr val="000000"/>
      </a:dk1>
      <a:lt1>
        <a:srgbClr val="FFFFFF"/>
      </a:lt1>
      <a:dk2>
        <a:srgbClr val="343434"/>
      </a:dk2>
      <a:lt2>
        <a:srgbClr val="8A8E8C"/>
      </a:lt2>
      <a:accent1>
        <a:srgbClr val="1D5756"/>
      </a:accent1>
      <a:accent2>
        <a:srgbClr val="429F45"/>
      </a:accent2>
      <a:accent3>
        <a:srgbClr val="4D9590"/>
      </a:accent3>
      <a:accent4>
        <a:srgbClr val="707073"/>
      </a:accent4>
      <a:accent5>
        <a:srgbClr val="D35D00"/>
      </a:accent5>
      <a:accent6>
        <a:srgbClr val="FEDD00"/>
      </a:accent6>
      <a:hlink>
        <a:srgbClr val="1D5756"/>
      </a:hlink>
      <a:folHlink>
        <a:srgbClr val="4D959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14755</TotalTime>
  <Words>0</Words>
  <Application>Microsoft Macintosh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Lato</vt:lpstr>
      <vt:lpstr>Lato Black</vt:lpstr>
      <vt:lpstr>Lato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DigiKhana.com; 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DigiKhana.com; </dc:title>
  <dc:subject>DigiKhana.com; </dc:subject>
  <dc:creator>DigiKhana.com</dc:creator>
  <cp:keywords>DigiKhana.com</cp:keywords>
  <cp:lastModifiedBy>Cheri Natalino</cp:lastModifiedBy>
  <cp:revision>999</cp:revision>
  <dcterms:created xsi:type="dcterms:W3CDTF">2016-03-01T09:27:56Z</dcterms:created>
  <dcterms:modified xsi:type="dcterms:W3CDTF">2024-11-07T12:12:06Z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2024-10-25T09:48:03Z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482c5aca-0beb-4e3f-831a-a1c4d5f35cd1</vt:lpwstr>
  </property>
  <property fmtid="{D5CDD505-2E9C-101B-9397-08002B2CF9AE}" pid="7" name="MSIP_Label_defa4170-0d19-0005-0004-bc88714345d2_ActionId">
    <vt:lpwstr>64a77ebd-5d5c-40a5-8cc0-a3b0875edb40</vt:lpwstr>
  </property>
  <property fmtid="{D5CDD505-2E9C-101B-9397-08002B2CF9AE}" pid="8" name="MSIP_Label_defa4170-0d19-0005-0004-bc88714345d2_ContentBits">
    <vt:lpwstr>0</vt:lpwstr>
  </property>
</Properties>
</file>