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0" r:id="rId7"/>
    <p:sldId id="259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5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2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7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D8B8-7A15-F048-9EED-9D90C254FC37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62E3-25EC-AA46-9BBD-10CDD99F0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966"/>
            <a:ext cx="7772400" cy="1470025"/>
          </a:xfrm>
        </p:spPr>
        <p:txBody>
          <a:bodyPr/>
          <a:lstStyle/>
          <a:p>
            <a:r>
              <a:rPr lang="en-US" dirty="0"/>
              <a:t>The Climate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7566"/>
            <a:ext cx="6400800" cy="17526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pic>
        <p:nvPicPr>
          <p:cNvPr id="5" name="Picture 4" descr="calip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76" y="2938698"/>
            <a:ext cx="4633448" cy="33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iration.mov">
            <a:hlinkClick r:id="" action="ppaction://media"/>
            <a:extLst>
              <a:ext uri="{FF2B5EF4-FFF2-40B4-BE49-F238E27FC236}">
                <a16:creationId xmlns:a16="http://schemas.microsoft.com/office/drawing/2014/main" id="{1BF143F9-B2A5-B14B-BFD8-580BFDB251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5574" y="1268652"/>
            <a:ext cx="5292852" cy="43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Climate Lab?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The Climate Lab is part of the world-wide effort to understand and combat human-caused climate change.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You and hundreds of other students around the country will be working with scientists this spring to take measurements in the field as part of that effort.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4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your field work fit in?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The Climate Lab lessons you take this week will help you make the connection. You’ll learn:</a:t>
            </a:r>
          </a:p>
          <a:p>
            <a:r>
              <a:rPr lang="en-US" sz="2600" dirty="0"/>
              <a:t>Information about climate change in your area and around the world</a:t>
            </a:r>
          </a:p>
          <a:p>
            <a:r>
              <a:rPr lang="en-US" sz="2600" dirty="0"/>
              <a:t>Why long-term data sets are important, and how they help us see things not visible in other ways</a:t>
            </a:r>
          </a:p>
          <a:p>
            <a:r>
              <a:rPr lang="en-US" sz="2600" dirty="0"/>
              <a:t>What measurements you will take, and how they relate to the ecology of your region, and to the global climate!</a:t>
            </a:r>
          </a:p>
        </p:txBody>
      </p:sp>
    </p:spTree>
    <p:extLst>
      <p:ext uri="{BB962C8B-B14F-4D97-AF65-F5344CB8AC3E}">
        <p14:creationId xmlns:p14="http://schemas.microsoft.com/office/powerpoint/2010/main" val="339869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vs. Noise: Where’s Waldo?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472"/>
            <a:ext cx="8229600" cy="481869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Try to find Waldo, and while you do, think about the following questions:</a:t>
            </a:r>
          </a:p>
          <a:p>
            <a:pPr>
              <a:lnSpc>
                <a:spcPct val="70000"/>
              </a:lnSpc>
            </a:pPr>
            <a:r>
              <a:rPr lang="en-US" dirty="0"/>
              <a:t>What is the purpose of this game?</a:t>
            </a:r>
            <a:br>
              <a:rPr lang="en-US" dirty="0"/>
            </a:b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What is the purpose of everything in the puzzle that is NOT Waldo?</a:t>
            </a:r>
            <a:br>
              <a:rPr lang="en-US" dirty="0"/>
            </a:b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What help do we have in finding Waldo?</a:t>
            </a:r>
            <a:br>
              <a:rPr lang="en-US" dirty="0"/>
            </a:b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Based on this picture, would you be able to predict Waldo’s hiding place in other pictures?</a:t>
            </a:r>
          </a:p>
        </p:txBody>
      </p:sp>
    </p:spTree>
    <p:extLst>
      <p:ext uri="{BB962C8B-B14F-4D97-AF65-F5344CB8AC3E}">
        <p14:creationId xmlns:p14="http://schemas.microsoft.com/office/powerpoint/2010/main" val="78817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eres-waldo-futu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50" r="-90650"/>
          <a:stretch>
            <a:fillRect/>
          </a:stretch>
        </p:blipFill>
        <p:spPr bwMode="auto">
          <a:xfrm rot="5400000">
            <a:off x="-3450395" y="-982980"/>
            <a:ext cx="16044790" cy="882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6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eres-waldo-futu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50" r="-90650"/>
          <a:stretch>
            <a:fillRect/>
          </a:stretch>
        </p:blipFill>
        <p:spPr bwMode="auto">
          <a:xfrm rot="5400000">
            <a:off x="-3624977" y="-987083"/>
            <a:ext cx="16393955" cy="90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Arrow 5"/>
          <p:cNvSpPr/>
          <p:nvPr/>
        </p:nvSpPr>
        <p:spPr>
          <a:xfrm>
            <a:off x="3473008" y="3209603"/>
            <a:ext cx="484632" cy="978408"/>
          </a:xfrm>
          <a:prstGeom prst="downArrow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Massachusetts Average Temperature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This graph shows the average temperature in Massachusetts over a very short time – less than 10 years.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980" y="2905309"/>
            <a:ext cx="1844040" cy="307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50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e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52" y="1486373"/>
            <a:ext cx="6071496" cy="640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6890" y="292090"/>
            <a:ext cx="7490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the same graph, but rather than around 8 years, it shows the average temperatures for closer to 60 years. Where does the first graph fit in? </a:t>
            </a:r>
          </a:p>
        </p:txBody>
      </p:sp>
    </p:spTree>
    <p:extLst>
      <p:ext uri="{BB962C8B-B14F-4D97-AF65-F5344CB8AC3E}">
        <p14:creationId xmlns:p14="http://schemas.microsoft.com/office/powerpoint/2010/main" val="63356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e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26" y="-604169"/>
            <a:ext cx="4929854" cy="5920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3310647" y="2319794"/>
            <a:ext cx="914400" cy="914400"/>
          </a:xfrm>
          <a:prstGeom prst="frame">
            <a:avLst/>
          </a:prstGeom>
          <a:solidFill>
            <a:srgbClr val="78D6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139" y="4646093"/>
            <a:ext cx="665834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When you’re studying climate, you want as many years of data as possible. That way you’re less likely get the wrong picture.</a:t>
            </a:r>
          </a:p>
        </p:txBody>
      </p:sp>
    </p:spTree>
    <p:extLst>
      <p:ext uri="{BB962C8B-B14F-4D97-AF65-F5344CB8AC3E}">
        <p14:creationId xmlns:p14="http://schemas.microsoft.com/office/powerpoint/2010/main" val="317640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246</Words>
  <Application>Microsoft Macintosh PowerPoint</Application>
  <PresentationFormat>On-screen Show (4:3)</PresentationFormat>
  <Paragraphs>21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Climate Lab</vt:lpstr>
      <vt:lpstr>What is the Climate Lab?</vt:lpstr>
      <vt:lpstr>How will your field work fit in?</vt:lpstr>
      <vt:lpstr>Signal vs. Noise: Where’s Waldo?</vt:lpstr>
      <vt:lpstr>PowerPoint Presentation</vt:lpstr>
      <vt:lpstr>PowerPoint Presentation</vt:lpstr>
      <vt:lpstr>Massachusetts Average Temperature </vt:lpstr>
      <vt:lpstr>PowerPoint Presentation</vt:lpstr>
      <vt:lpstr>PowerPoint Presentation</vt:lpstr>
      <vt:lpstr>PowerPoint Presentation</vt:lpstr>
    </vt:vector>
  </TitlesOfParts>
  <Company>TERC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Lab Condensed Unit</dc:title>
  <dc:creator>Abe Drayton</dc:creator>
  <cp:lastModifiedBy>Microsoft Office User</cp:lastModifiedBy>
  <cp:revision>10</cp:revision>
  <dcterms:created xsi:type="dcterms:W3CDTF">2016-01-26T21:35:11Z</dcterms:created>
  <dcterms:modified xsi:type="dcterms:W3CDTF">2018-02-05T16:05:07Z</dcterms:modified>
</cp:coreProperties>
</file>