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8" r:id="rId8"/>
    <p:sldId id="267" r:id="rId9"/>
    <p:sldId id="263" r:id="rId10"/>
    <p:sldId id="265" r:id="rId11"/>
    <p:sldId id="264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6"/>
  </p:normalViewPr>
  <p:slideViewPr>
    <p:cSldViewPr snapToGrid="0" snapToObjects="1">
      <p:cViewPr varScale="1">
        <p:scale>
          <a:sx n="105" d="100"/>
          <a:sy n="105" d="100"/>
        </p:scale>
        <p:origin x="51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4F9F-A870-B341-AD71-4B0999EF81BD}" type="datetimeFigureOut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1963-2EB2-8343-9458-2097EAE2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47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4F9F-A870-B341-AD71-4B0999EF81BD}" type="datetimeFigureOut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1963-2EB2-8343-9458-2097EAE2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2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4F9F-A870-B341-AD71-4B0999EF81BD}" type="datetimeFigureOut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1963-2EB2-8343-9458-2097EAE2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35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4F9F-A870-B341-AD71-4B0999EF81BD}" type="datetimeFigureOut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1963-2EB2-8343-9458-2097EAE2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55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4F9F-A870-B341-AD71-4B0999EF81BD}" type="datetimeFigureOut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1963-2EB2-8343-9458-2097EAE2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9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4F9F-A870-B341-AD71-4B0999EF81BD}" type="datetimeFigureOut">
              <a:rPr lang="en-US" smtClean="0"/>
              <a:t>2/5/18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1963-2EB2-8343-9458-2097EAE2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8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4F9F-A870-B341-AD71-4B0999EF81BD}" type="datetimeFigureOut">
              <a:rPr lang="en-US" smtClean="0"/>
              <a:t>2/5/18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1963-2EB2-8343-9458-2097EAE2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60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4F9F-A870-B341-AD71-4B0999EF81BD}" type="datetimeFigureOut">
              <a:rPr lang="en-US" smtClean="0"/>
              <a:t>2/5/18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1963-2EB2-8343-9458-2097EAE2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6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4F9F-A870-B341-AD71-4B0999EF81BD}" type="datetimeFigureOut">
              <a:rPr lang="en-US" smtClean="0"/>
              <a:t>2/5/18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1963-2EB2-8343-9458-2097EAE2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66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4F9F-A870-B341-AD71-4B0999EF81BD}" type="datetimeFigureOut">
              <a:rPr lang="en-US" smtClean="0"/>
              <a:t>2/5/18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1963-2EB2-8343-9458-2097EAE2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0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4F9F-A870-B341-AD71-4B0999EF81BD}" type="datetimeFigureOut">
              <a:rPr lang="en-US" smtClean="0"/>
              <a:t>2/5/18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1963-2EB2-8343-9458-2097EAE2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21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B4F9F-A870-B341-AD71-4B0999EF81BD}" type="datetimeFigureOut">
              <a:rPr lang="en-US" smtClean="0"/>
              <a:t>2/5/18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71963-2EB2-8343-9458-2097EAE2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64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Climate Lab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3467" y="3886200"/>
            <a:ext cx="7284071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Lesson 5 – Getting ready for the field work</a:t>
            </a:r>
          </a:p>
        </p:txBody>
      </p:sp>
    </p:spTree>
    <p:extLst>
      <p:ext uri="{BB962C8B-B14F-4D97-AF65-F5344CB8AC3E}">
        <p14:creationId xmlns:p14="http://schemas.microsoft.com/office/powerpoint/2010/main" val="153312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362397-1823-1349-880D-B3DD5D905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0" y="352364"/>
            <a:ext cx="6350000" cy="35941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4C09E87-3E9F-AA40-A492-80295849F42A}"/>
              </a:ext>
            </a:extLst>
          </p:cNvPr>
          <p:cNvSpPr txBox="1"/>
          <p:nvPr/>
        </p:nvSpPr>
        <p:spPr>
          <a:xfrm>
            <a:off x="1705842" y="4283526"/>
            <a:ext cx="4099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Which is warming faster? Days, or nights?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69F789-0C7C-F247-AB19-17118341534B}"/>
              </a:ext>
            </a:extLst>
          </p:cNvPr>
          <p:cNvSpPr txBox="1"/>
          <p:nvPr/>
        </p:nvSpPr>
        <p:spPr>
          <a:xfrm>
            <a:off x="1705842" y="5043105"/>
            <a:ext cx="4179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Does this support the “jacket” hypothesis?</a:t>
            </a:r>
          </a:p>
        </p:txBody>
      </p:sp>
    </p:spTree>
    <p:extLst>
      <p:ext uri="{BB962C8B-B14F-4D97-AF65-F5344CB8AC3E}">
        <p14:creationId xmlns:p14="http://schemas.microsoft.com/office/powerpoint/2010/main" val="3737305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36CBA91-56F7-824E-BEA3-202ED8701B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854965"/>
            <a:ext cx="7620000" cy="304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998F7C2-F82D-8E44-B132-97AE1A623ED3}"/>
              </a:ext>
            </a:extLst>
          </p:cNvPr>
          <p:cNvSpPr txBox="1"/>
          <p:nvPr/>
        </p:nvSpPr>
        <p:spPr>
          <a:xfrm>
            <a:off x="1817905" y="224139"/>
            <a:ext cx="5852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Stratospheric temperatures over time at different elevations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AB624F-88C9-534D-8A53-2FD4B25588B1}"/>
              </a:ext>
            </a:extLst>
          </p:cNvPr>
          <p:cNvSpPr txBox="1"/>
          <p:nvPr/>
        </p:nvSpPr>
        <p:spPr>
          <a:xfrm>
            <a:off x="762000" y="4370690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 the stratosphere (outer atmosphere) cooling, or warming? </a:t>
            </a:r>
          </a:p>
          <a:p>
            <a:endParaRPr lang="en-US" dirty="0"/>
          </a:p>
          <a:p>
            <a:r>
              <a:rPr lang="en-US" dirty="0"/>
              <a:t>Is that change happening more in the inner layers (lower down) or the outer layers (higher up)?</a:t>
            </a:r>
          </a:p>
          <a:p>
            <a:endParaRPr lang="en-US" dirty="0"/>
          </a:p>
          <a:p>
            <a:r>
              <a:rPr lang="en-US" dirty="0"/>
              <a:t>Do these data support the hypothesis that CO</a:t>
            </a:r>
            <a:r>
              <a:rPr lang="en-US" baseline="-25000" dirty="0"/>
              <a:t>2</a:t>
            </a:r>
            <a:r>
              <a:rPr lang="en-US" dirty="0"/>
              <a:t> is warming the Earth by insulating it, and trapping more heat?</a:t>
            </a:r>
          </a:p>
        </p:txBody>
      </p:sp>
    </p:spTree>
    <p:extLst>
      <p:ext uri="{BB962C8B-B14F-4D97-AF65-F5344CB8AC3E}">
        <p14:creationId xmlns:p14="http://schemas.microsoft.com/office/powerpoint/2010/main" val="3065731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5430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more signal from the noise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i="1" dirty="0"/>
              <a:t>Where’s Waldo likely to be?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can we use science to narrow our search?</a:t>
            </a:r>
          </a:p>
        </p:txBody>
      </p:sp>
    </p:spTree>
    <p:extLst>
      <p:ext uri="{BB962C8B-B14F-4D97-AF65-F5344CB8AC3E}">
        <p14:creationId xmlns:p14="http://schemas.microsoft.com/office/powerpoint/2010/main" val="899784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b="1" dirty="0"/>
              <a:t>Activity 1: Signal vs. Noise; Where’s Waldo likely to be?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Final Signal vs. Noise activity, revisiting Where’s Waldo, and the use of data to answer questions and make predictions. </a:t>
            </a:r>
          </a:p>
          <a:p>
            <a:pPr lvl="0"/>
            <a:r>
              <a:rPr lang="en-US" b="1" dirty="0"/>
              <a:t>Activity 2: What are we exploring and why?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What are we exploring? This activity looks at the link between </a:t>
            </a:r>
            <a:r>
              <a:rPr lang="en-US" dirty="0" err="1"/>
              <a:t>Manomet’s</a:t>
            </a:r>
            <a:r>
              <a:rPr lang="en-US" dirty="0"/>
              <a:t> bird data, and the plant measurements we’re taking. </a:t>
            </a:r>
          </a:p>
          <a:p>
            <a:pPr lvl="0"/>
            <a:r>
              <a:rPr lang="en-US" b="1" dirty="0"/>
              <a:t>Activity 3: Techniques used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Training. This activity is a review of the measurements the students will be taking in the field.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97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31111_heresWaldo920_1.jpg.CROP.original-original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109788" y="-514350"/>
            <a:ext cx="4924425" cy="7886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9315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31111_heresWaldo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002515" y="173715"/>
            <a:ext cx="5138970" cy="82296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983661" y="635058"/>
            <a:ext cx="7419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two stripes show where Waldo is located over 50% of the time. </a:t>
            </a:r>
          </a:p>
        </p:txBody>
      </p:sp>
    </p:spTree>
    <p:extLst>
      <p:ext uri="{BB962C8B-B14F-4D97-AF65-F5344CB8AC3E}">
        <p14:creationId xmlns:p14="http://schemas.microsoft.com/office/powerpoint/2010/main" val="1925793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31111_heresWaldo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002515" y="173715"/>
            <a:ext cx="5138970" cy="8229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own Arrow 1"/>
          <p:cNvSpPr/>
          <p:nvPr/>
        </p:nvSpPr>
        <p:spPr>
          <a:xfrm>
            <a:off x="3630655" y="4046375"/>
            <a:ext cx="484632" cy="978408"/>
          </a:xfrm>
          <a:prstGeom prst="downArrow">
            <a:avLst/>
          </a:prstGeom>
          <a:solidFill>
            <a:srgbClr val="FF0000"/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33855" y="535440"/>
            <a:ext cx="73794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And here’s the dot representing Waldo in the space scene we saw at the beginning of the week!</a:t>
            </a:r>
          </a:p>
        </p:txBody>
      </p:sp>
    </p:spTree>
    <p:extLst>
      <p:ext uri="{BB962C8B-B14F-4D97-AF65-F5344CB8AC3E}">
        <p14:creationId xmlns:p14="http://schemas.microsoft.com/office/powerpoint/2010/main" val="3234429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01305CC-9760-6640-A77A-9645D286E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Activity 2: What’s causing the change?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A317623-5FFC-E04A-BE26-8161635A9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Reading review:</a:t>
            </a:r>
          </a:p>
          <a:p>
            <a:r>
              <a:rPr lang="en-US" dirty="0"/>
              <a:t>Who discovered the evidence to support Fourier’s hypothesis, and what did he discover?</a:t>
            </a:r>
          </a:p>
          <a:p>
            <a:r>
              <a:rPr lang="en-US" dirty="0"/>
              <a:t>Who calculated how much we would warm if CO</a:t>
            </a:r>
            <a:r>
              <a:rPr lang="en-US" baseline="-25000" dirty="0"/>
              <a:t>2 </a:t>
            </a:r>
            <a:r>
              <a:rPr lang="en-US" dirty="0"/>
              <a:t>levels doubled, and how much was that?</a:t>
            </a:r>
          </a:p>
          <a:p>
            <a:r>
              <a:rPr lang="en-US" dirty="0"/>
              <a:t>What is Charles David Keeling known for?</a:t>
            </a:r>
          </a:p>
        </p:txBody>
      </p:sp>
    </p:spTree>
    <p:extLst>
      <p:ext uri="{BB962C8B-B14F-4D97-AF65-F5344CB8AC3E}">
        <p14:creationId xmlns:p14="http://schemas.microsoft.com/office/powerpoint/2010/main" val="422291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55A17D9-4DD7-D34F-B485-4412184F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“Keeling Curve” – atmospheric carbon dioxide levels over time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0CD7A09-DF9E-694B-972A-7B519940A5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1638300"/>
            <a:ext cx="5715000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524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935ACFC-92ED-A845-8951-B9BFA8CB12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405045"/>
            <a:ext cx="5715000" cy="3619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9E15381-AFB8-9349-98D9-DF3637ABD2CA}"/>
              </a:ext>
            </a:extLst>
          </p:cNvPr>
          <p:cNvSpPr txBox="1"/>
          <p:nvPr/>
        </p:nvSpPr>
        <p:spPr>
          <a:xfrm>
            <a:off x="348639" y="4532567"/>
            <a:ext cx="86163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black line represents atmospheric carbon dioxide levels from 1970 to 2005.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 pink and light blue lines show the decline in atmospheric oxygen levels from 1990 to 2005. </a:t>
            </a:r>
            <a:br>
              <a:rPr lang="en-US" dirty="0"/>
            </a:br>
            <a:br>
              <a:rPr lang="en-US" dirty="0"/>
            </a:br>
            <a:r>
              <a:rPr lang="en-US" b="1" dirty="0"/>
              <a:t>NOTE:</a:t>
            </a:r>
            <a:r>
              <a:rPr lang="en-US" dirty="0"/>
              <a:t> While oxygen levels are declining, the graph does NOT show them getting dangerously low. That’s not going to happen. </a:t>
            </a:r>
          </a:p>
        </p:txBody>
      </p:sp>
    </p:spTree>
    <p:extLst>
      <p:ext uri="{BB962C8B-B14F-4D97-AF65-F5344CB8AC3E}">
        <p14:creationId xmlns:p14="http://schemas.microsoft.com/office/powerpoint/2010/main" val="3734079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2300</TotalTime>
  <Words>321</Words>
  <Application>Microsoft Macintosh PowerPoint</Application>
  <PresentationFormat>On-screen Show (4:3)</PresentationFormat>
  <Paragraphs>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The Climate Lab</vt:lpstr>
      <vt:lpstr>Getting more signal from the noise</vt:lpstr>
      <vt:lpstr>Key Ideas</vt:lpstr>
      <vt:lpstr>PowerPoint Presentation</vt:lpstr>
      <vt:lpstr>PowerPoint Presentation</vt:lpstr>
      <vt:lpstr>PowerPoint Presentation</vt:lpstr>
      <vt:lpstr>Activity 2: What’s causing the change?</vt:lpstr>
      <vt:lpstr>The “Keeling Curve” – atmospheric carbon dioxide levels over time</vt:lpstr>
      <vt:lpstr>PowerPoint Presentation</vt:lpstr>
      <vt:lpstr>PowerPoint Presentation</vt:lpstr>
      <vt:lpstr>PowerPoint Presentation</vt:lpstr>
      <vt:lpstr>PowerPoint Presentation</vt:lpstr>
    </vt:vector>
  </TitlesOfParts>
  <Company>TERC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Lab Condensed Unit</dc:title>
  <dc:creator>Abe Drayton</dc:creator>
  <cp:lastModifiedBy>Microsoft Office User</cp:lastModifiedBy>
  <cp:revision>16</cp:revision>
  <dcterms:created xsi:type="dcterms:W3CDTF">2016-01-26T22:17:57Z</dcterms:created>
  <dcterms:modified xsi:type="dcterms:W3CDTF">2018-02-05T23:08:16Z</dcterms:modified>
</cp:coreProperties>
</file>