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1" r:id="rId4"/>
    <p:sldId id="262" r:id="rId5"/>
    <p:sldId id="257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 snapToGrid="0" snapToObjects="1">
      <p:cViewPr varScale="1">
        <p:scale>
          <a:sx n="105" d="100"/>
          <a:sy n="105" d="100"/>
        </p:scale>
        <p:origin x="5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4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1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4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99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3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5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9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5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5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8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98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B473E-638C-0E4F-879D-3848202B69E3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BF811-652D-4544-81B4-A869932A4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8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Climate Lab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181576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 around New England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0539"/>
            <a:ext cx="4731534" cy="41067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062" y="1630540"/>
            <a:ext cx="5475694" cy="410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705"/>
            <a:ext cx="8229600" cy="507851"/>
          </a:xfrm>
        </p:spPr>
        <p:txBody>
          <a:bodyPr>
            <a:noAutofit/>
          </a:bodyPr>
          <a:lstStyle/>
          <a:p>
            <a:r>
              <a:rPr lang="en-US" sz="3600" dirty="0"/>
              <a:t>The Whittaker Biome Diagram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950" y="1828884"/>
            <a:ext cx="6710101" cy="52890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28556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diagram is a model that shows us how different ecosystem types around the world are dependent upon on temperature and precipitation.</a:t>
            </a:r>
          </a:p>
        </p:txBody>
      </p:sp>
    </p:spTree>
    <p:extLst>
      <p:ext uri="{BB962C8B-B14F-4D97-AF65-F5344CB8AC3E}">
        <p14:creationId xmlns:p14="http://schemas.microsoft.com/office/powerpoint/2010/main" val="194331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0127"/>
            <a:ext cx="8229600" cy="45259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202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DE6F9F-DF23-8D40-A349-0A060F67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91E26-937A-6B4B-958D-2554712EA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3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879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36</Words>
  <Application>Microsoft Macintosh PowerPoint</Application>
  <PresentationFormat>On-screen Show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The Climate Lab</vt:lpstr>
      <vt:lpstr>Trends around New England</vt:lpstr>
      <vt:lpstr>The Whittaker Biome Diagram</vt:lpstr>
      <vt:lpstr>PowerPoint Presentation</vt:lpstr>
      <vt:lpstr>PowerPoint Presentation</vt:lpstr>
      <vt:lpstr>PowerPoint Presentation</vt:lpstr>
    </vt:vector>
  </TitlesOfParts>
  <Company>TERC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Climate Lab</dc:title>
  <dc:creator>Abe Drayton</dc:creator>
  <cp:lastModifiedBy>Microsoft Office User</cp:lastModifiedBy>
  <cp:revision>10</cp:revision>
  <dcterms:created xsi:type="dcterms:W3CDTF">2016-02-26T00:03:18Z</dcterms:created>
  <dcterms:modified xsi:type="dcterms:W3CDTF">2018-02-05T23:06:03Z</dcterms:modified>
</cp:coreProperties>
</file>