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6" r:id="rId4"/>
    <p:sldId id="265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8"/>
    <p:restoredTop sz="94601"/>
  </p:normalViewPr>
  <p:slideViewPr>
    <p:cSldViewPr snapToGrid="0" snapToObjects="1">
      <p:cViewPr>
        <p:scale>
          <a:sx n="95" d="100"/>
          <a:sy n="95" d="100"/>
        </p:scale>
        <p:origin x="704" y="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D9EA-0E2C-C24A-B1A3-0A2BCE5139C5}" type="datetimeFigureOut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FCBC-2869-994B-B7A2-021ADDA7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92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D9EA-0E2C-C24A-B1A3-0A2BCE5139C5}" type="datetimeFigureOut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FCBC-2869-994B-B7A2-021ADDA7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5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D9EA-0E2C-C24A-B1A3-0A2BCE5139C5}" type="datetimeFigureOut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FCBC-2869-994B-B7A2-021ADDA7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26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D9EA-0E2C-C24A-B1A3-0A2BCE5139C5}" type="datetimeFigureOut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FCBC-2869-994B-B7A2-021ADDA7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87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D9EA-0E2C-C24A-B1A3-0A2BCE5139C5}" type="datetimeFigureOut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FCBC-2869-994B-B7A2-021ADDA7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77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D9EA-0E2C-C24A-B1A3-0A2BCE5139C5}" type="datetimeFigureOut">
              <a:rPr lang="en-US" smtClean="0"/>
              <a:t>2/5/18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FCBC-2869-994B-B7A2-021ADDA7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76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D9EA-0E2C-C24A-B1A3-0A2BCE5139C5}" type="datetimeFigureOut">
              <a:rPr lang="en-US" smtClean="0"/>
              <a:t>2/5/18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FCBC-2869-994B-B7A2-021ADDA7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8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D9EA-0E2C-C24A-B1A3-0A2BCE5139C5}" type="datetimeFigureOut">
              <a:rPr lang="en-US" smtClean="0"/>
              <a:t>2/5/18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FCBC-2869-994B-B7A2-021ADDA7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13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D9EA-0E2C-C24A-B1A3-0A2BCE5139C5}" type="datetimeFigureOut">
              <a:rPr lang="en-US" smtClean="0"/>
              <a:t>2/5/18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FCBC-2869-994B-B7A2-021ADDA7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52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D9EA-0E2C-C24A-B1A3-0A2BCE5139C5}" type="datetimeFigureOut">
              <a:rPr lang="en-US" smtClean="0"/>
              <a:t>2/5/18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FCBC-2869-994B-B7A2-021ADDA7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8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D9EA-0E2C-C24A-B1A3-0A2BCE5139C5}" type="datetimeFigureOut">
              <a:rPr lang="en-US" smtClean="0"/>
              <a:t>2/5/18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FCBC-2869-994B-B7A2-021ADDA7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28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CD9EA-0E2C-C24A-B1A3-0A2BCE5139C5}" type="datetimeFigureOut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5FCBC-2869-994B-B7A2-021ADDA7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7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Climate Lab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3315616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2990"/>
            <a:ext cx="8229600" cy="560317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What other species might be good bio-indicators?</a:t>
            </a:r>
          </a:p>
          <a:p>
            <a:endParaRPr lang="en-US" dirty="0"/>
          </a:p>
          <a:p>
            <a:r>
              <a:rPr lang="en-US" dirty="0"/>
              <a:t>What makes them good indicators?</a:t>
            </a:r>
          </a:p>
          <a:p>
            <a:endParaRPr lang="en-US" dirty="0"/>
          </a:p>
          <a:p>
            <a:r>
              <a:rPr lang="en-US" dirty="0"/>
              <a:t>What sort of questions might you ask to discover what changes may be occurring and why?</a:t>
            </a:r>
          </a:p>
          <a:p>
            <a:endParaRPr lang="en-US" dirty="0"/>
          </a:p>
          <a:p>
            <a:r>
              <a:rPr lang="en-US" dirty="0"/>
              <a:t>What data would you need to gather to answer those questions?</a:t>
            </a:r>
          </a:p>
          <a:p>
            <a:endParaRPr lang="en-US" dirty="0"/>
          </a:p>
          <a:p>
            <a:r>
              <a:rPr lang="en-US" dirty="0"/>
              <a:t>For the changes we discussed, what other factors might cause them?</a:t>
            </a:r>
          </a:p>
        </p:txBody>
      </p:sp>
    </p:spTree>
    <p:extLst>
      <p:ext uri="{BB962C8B-B14F-4D97-AF65-F5344CB8AC3E}">
        <p14:creationId xmlns:p14="http://schemas.microsoft.com/office/powerpoint/2010/main" val="1159292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F8CDF1-50BB-AA4B-A258-F4A11A11F3BB}"/>
              </a:ext>
            </a:extLst>
          </p:cNvPr>
          <p:cNvSpPr/>
          <p:nvPr/>
        </p:nvSpPr>
        <p:spPr>
          <a:xfrm>
            <a:off x="753036" y="1413064"/>
            <a:ext cx="763792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Signal vs. noise case study – What has been causing plants to change ranges in California?</a:t>
            </a:r>
          </a:p>
          <a:p>
            <a:endParaRPr lang="en-US" sz="3200" dirty="0"/>
          </a:p>
          <a:p>
            <a:r>
              <a:rPr lang="en-US" sz="3200" dirty="0"/>
              <a:t>Changes in New England – Why are these butterfly species changing in such a big way?</a:t>
            </a:r>
          </a:p>
          <a:p>
            <a:endParaRPr lang="en-US" sz="3200" dirty="0"/>
          </a:p>
          <a:p>
            <a:r>
              <a:rPr lang="en-US" sz="3200" dirty="0"/>
              <a:t>What factors go into defining an ecosystem?</a:t>
            </a:r>
          </a:p>
        </p:txBody>
      </p:sp>
    </p:spTree>
    <p:extLst>
      <p:ext uri="{BB962C8B-B14F-4D97-AF65-F5344CB8AC3E}">
        <p14:creationId xmlns:p14="http://schemas.microsoft.com/office/powerpoint/2010/main" val="655322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8F0415C-8897-9841-A704-E2E22E8E6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Signal vs. Noise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4F06FEF-FCC2-4E40-B565-00FA6EE8C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What’s </a:t>
            </a:r>
            <a:r>
              <a:rPr lang="en-US" i="1" dirty="0"/>
              <a:t>really</a:t>
            </a:r>
            <a:r>
              <a:rPr lang="en-US" dirty="0"/>
              <a:t> going on?</a:t>
            </a:r>
          </a:p>
        </p:txBody>
      </p:sp>
      <p:pic>
        <p:nvPicPr>
          <p:cNvPr id="7" name="Picture 6" descr="California_Mountains_in_Lake_View_Terrace.JPG">
            <a:extLst>
              <a:ext uri="{FF2B5EF4-FFF2-40B4-BE49-F238E27FC236}">
                <a16:creationId xmlns:a16="http://schemas.microsoft.com/office/drawing/2014/main" id="{D53FF5F5-CA7D-4846-9230-21277E38F4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0" b="33908"/>
          <a:stretch/>
        </p:blipFill>
        <p:spPr>
          <a:xfrm>
            <a:off x="1279178" y="2266284"/>
            <a:ext cx="6585645" cy="459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01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65D52D4-AEE6-2247-BEE7-927745D5A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170498"/>
            <a:ext cx="5715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485F14E-E38D-6D40-AFBE-3D753CBE6916}"/>
              </a:ext>
            </a:extLst>
          </p:cNvPr>
          <p:cNvSpPr txBox="1"/>
          <p:nvPr/>
        </p:nvSpPr>
        <p:spPr>
          <a:xfrm>
            <a:off x="2330322" y="373563"/>
            <a:ext cx="4483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California temperatures over the last 50 years</a:t>
            </a:r>
          </a:p>
        </p:txBody>
      </p:sp>
    </p:spTree>
    <p:extLst>
      <p:ext uri="{BB962C8B-B14F-4D97-AF65-F5344CB8AC3E}">
        <p14:creationId xmlns:p14="http://schemas.microsoft.com/office/powerpoint/2010/main" val="1365053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7249"/>
            <a:ext cx="8229600" cy="595823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active, what behavior is your species exhibiting?</a:t>
            </a:r>
          </a:p>
          <a:p>
            <a:endParaRPr lang="en-US" dirty="0"/>
          </a:p>
          <a:p>
            <a:r>
              <a:rPr lang="en-US" dirty="0"/>
              <a:t>What would happen if less water was available than your species is used to at this time?</a:t>
            </a:r>
          </a:p>
          <a:p>
            <a:endParaRPr lang="en-US" dirty="0"/>
          </a:p>
          <a:p>
            <a:r>
              <a:rPr lang="en-US" dirty="0"/>
              <a:t>What would happen if temperature increased and precipitation did not?</a:t>
            </a:r>
          </a:p>
          <a:p>
            <a:endParaRPr lang="en-US" dirty="0"/>
          </a:p>
          <a:p>
            <a:r>
              <a:rPr lang="en-US" dirty="0"/>
              <a:t>What would happen if precipitation increased?</a:t>
            </a:r>
          </a:p>
        </p:txBody>
      </p:sp>
    </p:spTree>
    <p:extLst>
      <p:ext uri="{BB962C8B-B14F-4D97-AF65-F5344CB8AC3E}">
        <p14:creationId xmlns:p14="http://schemas.microsoft.com/office/powerpoint/2010/main" val="74835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2154"/>
            <a:ext cx="8229600" cy="5958231"/>
          </a:xfrm>
        </p:spPr>
        <p:txBody>
          <a:bodyPr/>
          <a:lstStyle/>
          <a:p>
            <a:r>
              <a:rPr lang="en-US" dirty="0"/>
              <a:t>What sorts of activity do we see in the winter?</a:t>
            </a:r>
          </a:p>
          <a:p>
            <a:endParaRPr lang="en-US" dirty="0"/>
          </a:p>
          <a:p>
            <a:r>
              <a:rPr lang="en-US" dirty="0"/>
              <a:t>What sorts of things are missing in the winter?</a:t>
            </a:r>
          </a:p>
          <a:p>
            <a:endParaRPr lang="en-US" dirty="0"/>
          </a:p>
          <a:p>
            <a:r>
              <a:rPr lang="en-US" dirty="0"/>
              <a:t>Is there any connection between which species are present and which are missing?</a:t>
            </a:r>
          </a:p>
          <a:p>
            <a:endParaRPr lang="en-US" dirty="0"/>
          </a:p>
          <a:p>
            <a:r>
              <a:rPr lang="en-US" dirty="0"/>
              <a:t>How is this similar to or different from the difference between wildlife around here and wildlife in the tropics?</a:t>
            </a:r>
          </a:p>
        </p:txBody>
      </p:sp>
    </p:spTree>
    <p:extLst>
      <p:ext uri="{BB962C8B-B14F-4D97-AF65-F5344CB8AC3E}">
        <p14:creationId xmlns:p14="http://schemas.microsoft.com/office/powerpoint/2010/main" val="1723519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58" y="703545"/>
            <a:ext cx="9160558" cy="545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97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320"/>
            <a:ext cx="9143999" cy="568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44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185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Which species is most vulnerable to ecological mismatch, and why?</a:t>
            </a:r>
          </a:p>
          <a:p>
            <a:endParaRPr lang="en-US" dirty="0"/>
          </a:p>
          <a:p>
            <a:r>
              <a:rPr lang="en-US" dirty="0"/>
              <a:t>Which species is least vulnerable to ecological mismatch, and why?</a:t>
            </a:r>
          </a:p>
          <a:p>
            <a:endParaRPr lang="en-US" dirty="0"/>
          </a:p>
          <a:p>
            <a:r>
              <a:rPr lang="en-US" dirty="0"/>
              <a:t>How could we use bird data or other wildlife data as “bio-indicators” of what’s happening to Earth’s climate?</a:t>
            </a:r>
          </a:p>
        </p:txBody>
      </p:sp>
    </p:spTree>
    <p:extLst>
      <p:ext uri="{BB962C8B-B14F-4D97-AF65-F5344CB8AC3E}">
        <p14:creationId xmlns:p14="http://schemas.microsoft.com/office/powerpoint/2010/main" val="1122960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266</Words>
  <Application>Microsoft Macintosh PowerPoint</Application>
  <PresentationFormat>On-screen Show (4:3)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The Climate Lab</vt:lpstr>
      <vt:lpstr>PowerPoint Presentation</vt:lpstr>
      <vt:lpstr>Signal vs. Noise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TERC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Climate Lab</dc:title>
  <dc:creator>Abe Drayton</dc:creator>
  <cp:lastModifiedBy>Microsoft Office User</cp:lastModifiedBy>
  <cp:revision>8</cp:revision>
  <dcterms:created xsi:type="dcterms:W3CDTF">2016-02-22T18:23:25Z</dcterms:created>
  <dcterms:modified xsi:type="dcterms:W3CDTF">2018-02-05T16:12:43Z</dcterms:modified>
</cp:coreProperties>
</file>